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8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298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07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82" r:id="rId125"/>
    <p:sldId id="379" r:id="rId126"/>
    <p:sldId id="380" r:id="rId127"/>
    <p:sldId id="381" r:id="rId128"/>
    <p:sldId id="417" r:id="rId129"/>
    <p:sldId id="418" r:id="rId130"/>
    <p:sldId id="419" r:id="rId131"/>
    <p:sldId id="420" r:id="rId132"/>
    <p:sldId id="421" r:id="rId133"/>
    <p:sldId id="422" r:id="rId134"/>
    <p:sldId id="423" r:id="rId135"/>
    <p:sldId id="424" r:id="rId136"/>
    <p:sldId id="425" r:id="rId137"/>
    <p:sldId id="426" r:id="rId138"/>
    <p:sldId id="427" r:id="rId139"/>
    <p:sldId id="428" r:id="rId140"/>
    <p:sldId id="429" r:id="rId141"/>
    <p:sldId id="430" r:id="rId142"/>
    <p:sldId id="431" r:id="rId143"/>
    <p:sldId id="432" r:id="rId144"/>
    <p:sldId id="433" r:id="rId145"/>
    <p:sldId id="434" r:id="rId146"/>
    <p:sldId id="435" r:id="rId147"/>
    <p:sldId id="436" r:id="rId148"/>
    <p:sldId id="437" r:id="rId149"/>
    <p:sldId id="438" r:id="rId150"/>
    <p:sldId id="439" r:id="rId151"/>
    <p:sldId id="440" r:id="rId152"/>
    <p:sldId id="441" r:id="rId153"/>
    <p:sldId id="442" r:id="rId154"/>
    <p:sldId id="443" r:id="rId155"/>
    <p:sldId id="444" r:id="rId156"/>
    <p:sldId id="445" r:id="rId157"/>
    <p:sldId id="446" r:id="rId158"/>
    <p:sldId id="447" r:id="rId159"/>
    <p:sldId id="448" r:id="rId160"/>
    <p:sldId id="449" r:id="rId161"/>
    <p:sldId id="450" r:id="rId162"/>
    <p:sldId id="451" r:id="rId163"/>
    <p:sldId id="452" r:id="rId164"/>
    <p:sldId id="453" r:id="rId165"/>
    <p:sldId id="454" r:id="rId166"/>
    <p:sldId id="455" r:id="rId167"/>
    <p:sldId id="456" r:id="rId168"/>
    <p:sldId id="457" r:id="rId169"/>
    <p:sldId id="458" r:id="rId170"/>
    <p:sldId id="459" r:id="rId171"/>
    <p:sldId id="460" r:id="rId172"/>
    <p:sldId id="461" r:id="rId173"/>
    <p:sldId id="462" r:id="rId174"/>
    <p:sldId id="463" r:id="rId175"/>
    <p:sldId id="464" r:id="rId176"/>
    <p:sldId id="465" r:id="rId177"/>
    <p:sldId id="466" r:id="rId178"/>
    <p:sldId id="467" r:id="rId179"/>
    <p:sldId id="383" r:id="rId180"/>
    <p:sldId id="384" r:id="rId181"/>
    <p:sldId id="385" r:id="rId182"/>
    <p:sldId id="386" r:id="rId183"/>
    <p:sldId id="387" r:id="rId184"/>
    <p:sldId id="388" r:id="rId185"/>
    <p:sldId id="389" r:id="rId186"/>
    <p:sldId id="390" r:id="rId187"/>
    <p:sldId id="391" r:id="rId188"/>
    <p:sldId id="392" r:id="rId189"/>
    <p:sldId id="393" r:id="rId190"/>
    <p:sldId id="394" r:id="rId191"/>
    <p:sldId id="395" r:id="rId192"/>
    <p:sldId id="396" r:id="rId193"/>
    <p:sldId id="397" r:id="rId194"/>
    <p:sldId id="398" r:id="rId195"/>
    <p:sldId id="399" r:id="rId196"/>
    <p:sldId id="400" r:id="rId197"/>
    <p:sldId id="401" r:id="rId198"/>
    <p:sldId id="402" r:id="rId199"/>
    <p:sldId id="403" r:id="rId200"/>
    <p:sldId id="404" r:id="rId201"/>
    <p:sldId id="405" r:id="rId202"/>
    <p:sldId id="406" r:id="rId203"/>
    <p:sldId id="407" r:id="rId204"/>
    <p:sldId id="408" r:id="rId205"/>
    <p:sldId id="409" r:id="rId206"/>
    <p:sldId id="410" r:id="rId207"/>
    <p:sldId id="411" r:id="rId208"/>
    <p:sldId id="412" r:id="rId209"/>
    <p:sldId id="413" r:id="rId210"/>
    <p:sldId id="414" r:id="rId211"/>
  </p:sldIdLst>
  <p:sldSz cx="6858000" cy="9906000" type="A4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52" autoAdjust="0"/>
  </p:normalViewPr>
  <p:slideViewPr>
    <p:cSldViewPr>
      <p:cViewPr>
        <p:scale>
          <a:sx n="58" d="100"/>
          <a:sy n="58" d="100"/>
        </p:scale>
        <p:origin x="-2136" y="6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6" d="100"/>
          <a:sy n="36" d="100"/>
        </p:scale>
        <p:origin x="-217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tableStyles" Target="tableStyles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notesMaster" Target="notesMasters/notesMaster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C2181-31D0-4B50-9F29-2F146DA1192D}" type="datetimeFigureOut">
              <a:rPr lang="ru-RU" smtClean="0"/>
              <a:pPr/>
              <a:t>23.10.2010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4601E-8A4D-4D2A-A4AB-960977F05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4601E-8A4D-4D2A-A4AB-960977F0572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00050" y="1981200"/>
            <a:ext cx="5888736" cy="264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0050" y="4663441"/>
            <a:ext cx="5891022" cy="2531533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10/23/2010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2B87-34EF-4A51-9D34-7E034C3F98AF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A0D0-45D7-4B2C-80ED-6B833606D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320802"/>
            <a:ext cx="1543050" cy="752810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320802"/>
            <a:ext cx="4514850" cy="752810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2B87-34EF-4A51-9D34-7E034C3F98AF}" type="datetimeFigureOut">
              <a:rPr lang="en-US" smtClean="0"/>
              <a:pPr/>
              <a:t>10/23/2010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A0D0-45D7-4B2C-80ED-6B833606D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10/23/2010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1901952"/>
            <a:ext cx="5829300" cy="196799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906737"/>
            <a:ext cx="5829300" cy="2180695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ADA7-12A5-4168-87FD-0A7BA931419B}" type="datetime1">
              <a:rPr lang="en-US" smtClean="0"/>
              <a:pPr/>
              <a:t>10/23/2010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773456"/>
            <a:ext cx="3028950" cy="640588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773456"/>
            <a:ext cx="3028950" cy="640588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5A2C-8CF9-418C-929E-59F23F70E5F3}" type="datetime1">
              <a:rPr lang="en-US" smtClean="0"/>
              <a:pPr/>
              <a:t>10/23/2010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679803"/>
            <a:ext cx="3030141" cy="952397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686318"/>
            <a:ext cx="3031332" cy="94588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632200"/>
            <a:ext cx="3030141" cy="5554929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632200"/>
            <a:ext cx="3031332" cy="5554929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9BAF-DF50-49A9-A24B-E772F34D4EE8}" type="datetime1">
              <a:rPr lang="en-US" smtClean="0"/>
              <a:pPr/>
              <a:t>10/23/2010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229350" cy="1651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9F9C-0FE7-4725-BBF1-3A439DEFF6B8}" type="datetime1">
              <a:rPr lang="en-US" smtClean="0"/>
              <a:pPr/>
              <a:t>10/23/2010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2ABE-290F-4556-9BE6-EA283C4356C3}" type="datetime1">
              <a:rPr lang="en-US" smtClean="0"/>
              <a:pPr/>
              <a:t>10/23/2010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742953"/>
            <a:ext cx="2057400" cy="1678517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" y="2421467"/>
            <a:ext cx="2057400" cy="6604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8" y="2421467"/>
            <a:ext cx="3833812" cy="6604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7221-B4EC-499E-8F13-52A4FCD99E36}" type="datetime1">
              <a:rPr lang="en-US" smtClean="0"/>
              <a:pPr/>
              <a:t>10/23/2010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2374315" y="1600556"/>
            <a:ext cx="3943350" cy="59436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6003100" y="7741889"/>
            <a:ext cx="116586" cy="22453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108"/>
            <a:ext cx="1659636" cy="2286008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86023"/>
            <a:ext cx="1657350" cy="3147907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042D-FBEA-40C8-ACF1-388DE857BC66}" type="datetime1">
              <a:rPr lang="en-US" smtClean="0"/>
              <a:pPr/>
              <a:t>10/23/2010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9181397"/>
            <a:ext cx="457200" cy="527403"/>
          </a:xfrm>
        </p:spPr>
        <p:txBody>
          <a:bodyPr/>
          <a:lstStyle/>
          <a:p>
            <a:fld id="{A86442B7-F7A6-44F5-A940-BF91B5A1AE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614345" y="1732636"/>
            <a:ext cx="3463290" cy="56794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7144" y="8401756"/>
            <a:ext cx="6872288" cy="15042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3286125" y="8984194"/>
            <a:ext cx="3571875" cy="9218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144" y="-10319"/>
            <a:ext cx="6872288" cy="15042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286125" y="-10317"/>
            <a:ext cx="3571875" cy="9218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342900" y="2795693"/>
            <a:ext cx="6172200" cy="6339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33440A-D04E-4FB0-ACBB-D1FD42651063}" type="datetime1">
              <a:rPr lang="en-US" smtClean="0"/>
              <a:pPr/>
              <a:t>10/23/2010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000250" y="9181397"/>
            <a:ext cx="2514600" cy="52740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5943600" y="9181397"/>
            <a:ext cx="571500" cy="52740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4263" y="292367"/>
            <a:ext cx="6885411" cy="937768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760" y="1166813"/>
            <a:ext cx="6156480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12027"/>
            <a:ext cx="6172200" cy="8396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5829" y="1095375"/>
            <a:ext cx="5666342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73500"/>
            <a:ext cx="6172200" cy="82733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66307"/>
            <a:ext cx="6172200" cy="82877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1447" y="1095375"/>
            <a:ext cx="583510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09625"/>
            <a:ext cx="6172200" cy="82011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52045"/>
            <a:ext cx="6172200" cy="81162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303021"/>
            <a:ext cx="6172200" cy="80143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58664"/>
            <a:ext cx="6172200" cy="81030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455232"/>
            <a:ext cx="6172200" cy="77099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066" y="1166813"/>
            <a:ext cx="5951867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79397"/>
            <a:ext cx="6172200" cy="82615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3795" y="1095375"/>
            <a:ext cx="6010409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9438" y="1095375"/>
            <a:ext cx="587912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7474" y="881063"/>
            <a:ext cx="6023053" cy="8255000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7622" y="881063"/>
            <a:ext cx="6062757" cy="8255000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9715" y="881063"/>
            <a:ext cx="5758571" cy="825500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2974" y="881063"/>
            <a:ext cx="5732052" cy="8255000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1975" y="881063"/>
            <a:ext cx="6194050" cy="8255000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1481" y="881063"/>
            <a:ext cx="6135039" cy="82550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573" y="881063"/>
            <a:ext cx="5516855" cy="8255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971" y="1166813"/>
            <a:ext cx="6014058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87" y="881063"/>
            <a:ext cx="5842626" cy="8255000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405" y="881063"/>
            <a:ext cx="6059191" cy="8255000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4120" y="881063"/>
            <a:ext cx="5869761" cy="8255000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6192" y="1023938"/>
            <a:ext cx="5725616" cy="8112125"/>
          </a:xfr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2709" y="952500"/>
            <a:ext cx="5804019" cy="8183563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504" y="881063"/>
            <a:ext cx="5738992" cy="8255000"/>
          </a:xfr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87" y="881063"/>
            <a:ext cx="5842626" cy="8255000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0252" y="881063"/>
            <a:ext cx="5777497" cy="8255000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767" y="776288"/>
            <a:ext cx="5985903" cy="8785225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350" y="1297754"/>
            <a:ext cx="6408738" cy="77422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633" y="1166813"/>
            <a:ext cx="6072733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9007" y="849313"/>
            <a:ext cx="6308548" cy="8856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49022"/>
            <a:ext cx="6408737" cy="8457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999560"/>
            <a:ext cx="6408737" cy="85561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029" y="849313"/>
            <a:ext cx="5348504" cy="8856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907041"/>
            <a:ext cx="6408737" cy="8741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853914"/>
            <a:ext cx="6408737" cy="88474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839" y="849313"/>
            <a:ext cx="6316884" cy="8856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88660"/>
            <a:ext cx="6408737" cy="83779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405483"/>
            <a:ext cx="6408737" cy="77443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69831"/>
            <a:ext cx="6408737" cy="8415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0273" y="1095375"/>
            <a:ext cx="613745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0739" y="849313"/>
            <a:ext cx="6025085" cy="8856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897743"/>
            <a:ext cx="6408737" cy="87598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97551"/>
            <a:ext cx="6408737" cy="8360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880821"/>
            <a:ext cx="6408737" cy="87936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188364"/>
            <a:ext cx="6408737" cy="8178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273581"/>
            <a:ext cx="6408737" cy="8008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51192"/>
            <a:ext cx="6408737" cy="84529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924856"/>
            <a:ext cx="6408737" cy="8705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25067"/>
            <a:ext cx="6408737" cy="85051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284592"/>
            <a:ext cx="6408737" cy="79861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576" y="1095375"/>
            <a:ext cx="5886848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07033"/>
            <a:ext cx="6408737" cy="8541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59023"/>
            <a:ext cx="6408737" cy="84372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910124"/>
            <a:ext cx="6408737" cy="87350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192771"/>
            <a:ext cx="6408737" cy="81697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133400"/>
            <a:ext cx="6408737" cy="8288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85169"/>
            <a:ext cx="6408737" cy="8384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303787"/>
            <a:ext cx="6408737" cy="7947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57256"/>
            <a:ext cx="6408737" cy="8440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061075"/>
            <a:ext cx="6408737" cy="8433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222907"/>
            <a:ext cx="6408737" cy="81094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46659"/>
            <a:ext cx="6172200" cy="83270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13" y="1152226"/>
            <a:ext cx="6408737" cy="82508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656" y="784819"/>
            <a:ext cx="6298038" cy="8351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Содержимое 20" descr="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31687"/>
            <a:ext cx="6326188" cy="7722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80" y="1280592"/>
            <a:ext cx="6043897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656" y="1064568"/>
            <a:ext cx="6326188" cy="8093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648" y="1280592"/>
            <a:ext cx="5996279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648" y="1424608"/>
            <a:ext cx="6326188" cy="81239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648" y="1424608"/>
            <a:ext cx="6326188" cy="79727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648" y="1568624"/>
            <a:ext cx="6326188" cy="80086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448561"/>
            <a:ext cx="6326188" cy="70882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275" y="1095375"/>
            <a:ext cx="5771449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6672" y="1280592"/>
            <a:ext cx="6104866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656" y="1136576"/>
            <a:ext cx="6326188" cy="82151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3375" y="1204245"/>
            <a:ext cx="6326188" cy="80086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7539" y="1281113"/>
            <a:ext cx="5517860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9562" y="1281113"/>
            <a:ext cx="5733813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351" y="1281113"/>
            <a:ext cx="5980236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8738" y="1281113"/>
            <a:ext cx="6075461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2054" y="1281113"/>
            <a:ext cx="5788830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751" y="1281113"/>
            <a:ext cx="5735435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11" y="1095375"/>
            <a:ext cx="5814977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1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179" y="1095375"/>
            <a:ext cx="6001641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756" y="1023938"/>
            <a:ext cx="6414488" cy="8112125"/>
          </a:xfr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8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799" y="1023938"/>
            <a:ext cx="6282402" cy="8112125"/>
          </a:xfr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1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3167" y="1166813"/>
            <a:ext cx="6011665" cy="8358187"/>
          </a:xfrm>
          <a:ln w="38100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34560"/>
            <a:ext cx="6172200" cy="83512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3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4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6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8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9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867" y="1023938"/>
            <a:ext cx="6340266" cy="8112125"/>
          </a:xfr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05779"/>
            <a:ext cx="6172200" cy="84088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2 с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3530" y="1023938"/>
            <a:ext cx="6350940" cy="81121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3464" y="1095375"/>
            <a:ext cx="5711071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23826"/>
            <a:ext cx="6172200" cy="83727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08760"/>
            <a:ext cx="6172200" cy="84028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4762" y="1095375"/>
            <a:ext cx="606847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2277" y="1095375"/>
            <a:ext cx="609344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657" y="1095375"/>
            <a:ext cx="611668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167" y="1095375"/>
            <a:ext cx="5973666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6946" y="1095375"/>
            <a:ext cx="5204108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28" y="1166813"/>
            <a:ext cx="5914744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428" y="1095375"/>
            <a:ext cx="580114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1481" y="1095375"/>
            <a:ext cx="5935038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9316" y="1095375"/>
            <a:ext cx="5719367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1431" y="1095375"/>
            <a:ext cx="5695137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2887" y="1095375"/>
            <a:ext cx="575222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1903" y="1095375"/>
            <a:ext cx="5854194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2878" y="1095375"/>
            <a:ext cx="5892244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2912" y="1095375"/>
            <a:ext cx="6092176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771532"/>
            <a:ext cx="6172200" cy="70773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8 Иероглиф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9256" y="1095375"/>
            <a:ext cx="5859488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1647" y="1166813"/>
            <a:ext cx="5914706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076" y="1095375"/>
            <a:ext cx="5999847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4200" y="1843087"/>
            <a:ext cx="5689600" cy="693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50087"/>
            <a:ext cx="6172200" cy="81202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04622"/>
            <a:ext cx="6172200" cy="82111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8948" y="1095375"/>
            <a:ext cx="6060104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8122" y="1095375"/>
            <a:ext cx="6161756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317347"/>
            <a:ext cx="6172200" cy="79856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151" y="1095375"/>
            <a:ext cx="5587698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56435"/>
            <a:ext cx="6172200" cy="83075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31322"/>
            <a:ext cx="6172200" cy="83577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9958" y="1166813"/>
            <a:ext cx="6038084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314" y="1095375"/>
            <a:ext cx="6117371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5512" y="1095375"/>
            <a:ext cx="5746976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73383"/>
            <a:ext cx="6172200" cy="82736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63072"/>
            <a:ext cx="6172200" cy="8294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277" y="1095375"/>
            <a:ext cx="5959446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341571"/>
            <a:ext cx="6172200" cy="79372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5250" y="1095375"/>
            <a:ext cx="5507500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86332"/>
            <a:ext cx="6172200" cy="82477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815" y="1095375"/>
            <a:ext cx="5896370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02840"/>
            <a:ext cx="6172200" cy="84146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0336" y="1166813"/>
            <a:ext cx="5977328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195" y="1095375"/>
            <a:ext cx="6115610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7662" y="1095375"/>
            <a:ext cx="602267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9517" y="1095375"/>
            <a:ext cx="6118966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3281" y="1095375"/>
            <a:ext cx="5971438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852" y="1095375"/>
            <a:ext cx="608629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6484" y="1095375"/>
            <a:ext cx="4665031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08760"/>
            <a:ext cx="6172200" cy="84028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15276"/>
            <a:ext cx="6172200" cy="83898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760" y="1095375"/>
            <a:ext cx="5896480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61352"/>
            <a:ext cx="6172200" cy="80976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9268" y="1166813"/>
            <a:ext cx="5819464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77398"/>
            <a:ext cx="6172200" cy="80655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829" y="1095375"/>
            <a:ext cx="6030342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80" y="1095375"/>
            <a:ext cx="5286412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899" y="1166786"/>
            <a:ext cx="6306377" cy="67151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8004" y="1095375"/>
            <a:ext cx="5721991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2277" y="1095375"/>
            <a:ext cx="609344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0665" y="1095375"/>
            <a:ext cx="6076669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5125" y="1095375"/>
            <a:ext cx="6167749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25736"/>
            <a:ext cx="6172200" cy="83689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6067" y="1095375"/>
            <a:ext cx="602586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886" y="1166813"/>
            <a:ext cx="5998228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7423" y="1095375"/>
            <a:ext cx="580315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368" y="1095375"/>
            <a:ext cx="614326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636" y="1095375"/>
            <a:ext cx="6072727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4456" y="1095375"/>
            <a:ext cx="5949087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909" y="1095375"/>
            <a:ext cx="6030181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6326" y="1095375"/>
            <a:ext cx="5985347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1222" y="1095375"/>
            <a:ext cx="6135555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5363" y="1095375"/>
            <a:ext cx="6147274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8038" y="1095375"/>
            <a:ext cx="604192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88448"/>
            <a:ext cx="6172200" cy="8243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461" y="1166813"/>
            <a:ext cx="6111078" cy="828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1392" y="1095375"/>
            <a:ext cx="6075216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095952"/>
            <a:ext cx="6172200" cy="8428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368" y="1095375"/>
            <a:ext cx="614326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3821" y="1095375"/>
            <a:ext cx="6170358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191822"/>
            <a:ext cx="6172200" cy="8236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948" y="1095375"/>
            <a:ext cx="603010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9321" y="1095375"/>
            <a:ext cx="6079358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822" y="1095375"/>
            <a:ext cx="6144356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43110"/>
            <a:ext cx="6172200" cy="81341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9428" y="1095375"/>
            <a:ext cx="6099143" cy="8429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00449E"/>
      </a:accent1>
      <a:accent2>
        <a:srgbClr val="9100B2"/>
      </a:accent2>
      <a:accent3>
        <a:srgbClr val="2B71FF"/>
      </a:accent3>
      <a:accent4>
        <a:srgbClr val="68007F"/>
      </a:accent4>
      <a:accent5>
        <a:srgbClr val="75005F"/>
      </a:accent5>
      <a:accent6>
        <a:srgbClr val="00349E"/>
      </a:accent6>
      <a:hlink>
        <a:srgbClr val="005BD3"/>
      </a:hlink>
      <a:folHlink>
        <a:srgbClr val="75005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239</TotalTime>
  <Words>1</Words>
  <Application>Microsoft Office PowerPoint</Application>
  <PresentationFormat>Лист A4 (210x297 мм)</PresentationFormat>
  <Paragraphs>1</Paragraphs>
  <Slides>210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210</vt:i4>
      </vt:variant>
    </vt:vector>
  </HeadingPairs>
  <TitlesOfParts>
    <vt:vector size="21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Эдик</dc:creator>
  <cp:lastModifiedBy>Admin</cp:lastModifiedBy>
  <cp:revision>28</cp:revision>
  <dcterms:created xsi:type="dcterms:W3CDTF">2010-06-05T12:48:44Z</dcterms:created>
  <dcterms:modified xsi:type="dcterms:W3CDTF">2010-10-23T18:08:49Z</dcterms:modified>
</cp:coreProperties>
</file>